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3FAEC-B6B4-9044-881B-C1BA947B26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19638A-C869-2E4B-BE2E-239396880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EA19B-FB86-814C-BB16-FF4F835BE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7434-14C8-EB49-8E99-3D493471F30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E117F-0F10-3A40-BF4C-E8D9025D9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01456-BC48-414F-8AA1-985FC1C28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6EEC2-654B-D44D-BCD8-0FACD4C1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9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7ECF4-487C-6E43-B84B-608FF5FED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C5FAA-0C6B-F947-BC36-AACF22953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7D444-6363-894A-910E-49D89FC5A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7434-14C8-EB49-8E99-3D493471F30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16764-EEDA-B14C-AB61-A4C479519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098E2-8439-E345-82B2-0E965186B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6EEC2-654B-D44D-BCD8-0FACD4C1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25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E8DB8-7A04-BD42-A89E-72C4DB084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5B188-C793-9640-89BE-5D9068C0B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6E244-65C3-6549-970F-937EEEE5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7434-14C8-EB49-8E99-3D493471F30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05656-D294-374B-840C-28656DD19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366D9-9A79-D64D-BF0B-88D0E1236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6EEC2-654B-D44D-BCD8-0FACD4C1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92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4C973-396B-124E-81DE-A743F6B9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B1664-5053-1C41-AA14-E466CD653F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5491E8-FF59-FA48-832A-1E795735C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1191D-D0FB-7F40-A257-91E4727D3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7434-14C8-EB49-8E99-3D493471F30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3DC85F-D0DC-5F43-9D10-23B02F020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CAD5D-CADE-8143-A5EA-3CD65EB93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6EEC2-654B-D44D-BCD8-0FACD4C1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61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CAF17-28E4-A84D-9E72-2B43B3C53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9FA3BF-6200-7B45-A486-3BB099BC0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A9F5AF-1393-1148-816F-E5D4E980C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AE21DB-A26C-7245-BF95-B042AC751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47A5EA-0EE2-AD43-828C-AC5A12B092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FE64E2-935D-4645-BF36-24890AE1F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7434-14C8-EB49-8E99-3D493471F30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58241C-48AA-5B45-B0A8-1E5A07353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A722F6-580E-A149-8B2A-AAEF1E1BC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6EEC2-654B-D44D-BCD8-0FACD4C1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53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3ACA6-8C19-0440-9149-DBABAD936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72CD61-C3C4-7B47-BE19-5378F502A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7434-14C8-EB49-8E99-3D493471F30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A1E3DA-3592-0C45-BB91-8D3F69E53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D4E444-CC5B-6A41-B5AF-60FE96F15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6EEC2-654B-D44D-BCD8-0FACD4C1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86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8A4068-AAC6-894D-BE54-FDA75F651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7434-14C8-EB49-8E99-3D493471F30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EDA614-7081-E94E-9A84-5E681D8AB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6007E-9FBE-A247-A56D-BB3911304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6EEC2-654B-D44D-BCD8-0FACD4C1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5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64735-5142-CC47-95DF-E4DA5B945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CF832-5498-ED41-8329-44A3EA46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BE47F-97C2-8944-92E7-7E3430FD7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FA8A09-1C5B-8149-BA15-5211358A2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7434-14C8-EB49-8E99-3D493471F30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D2B9F-3576-A348-8181-4129B8D70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C0229-1CD4-C24C-B241-CAC0BCAC0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6EEC2-654B-D44D-BCD8-0FACD4C1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388B7-D53F-F044-8EA2-E3BDB65B6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FA35F7-19D2-F84D-8468-C8571AF071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E303A-4875-684E-8AE8-5A70F8EE7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01DD0C-C1B1-3848-BBF7-12E7867ED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7434-14C8-EB49-8E99-3D493471F30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34E6C-33E2-074C-90EA-B354B64FB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B51E3-473F-D343-BE53-D7CA5CCF7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6EEC2-654B-D44D-BCD8-0FACD4C1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3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D6ACB-29B7-104C-BEBC-B7A2F249C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973466-FF5B-3947-A9D8-9AC6EDC77C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FD8A2-C6EB-8F47-90D6-377B0609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7434-14C8-EB49-8E99-3D493471F30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648CC-B93C-9C42-A86C-BD2E4A46E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B3533-D7A3-6A4D-9584-09287FB1C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6EEC2-654B-D44D-BCD8-0FACD4C1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4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C08683-9327-3F45-9BBA-DAD057A885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E8C196-DDCF-0A40-8864-6A6605DBB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7A06E-6233-8848-AFE5-E1473BB4F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7434-14C8-EB49-8E99-3D493471F30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87A9B-2FFE-EA40-8D86-A10A50A88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A79D8-5DEB-0542-91F6-9A6AC3D67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6EEC2-654B-D44D-BCD8-0FACD4C1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7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AF51B1-00E2-A148-9B55-63BF89EF0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92C77F-2AA7-314D-9E6F-9A84BF038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EE30F-15C6-AA43-9FC3-85B6FC244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F7434-14C8-EB49-8E99-3D493471F30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F7E7F-AACA-5A41-8AA2-806982069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D900B-FE12-DB45-8200-082D7A35DA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6EEC2-654B-D44D-BCD8-0FACD4C1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51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571B7-B8E0-9D44-8D53-8BAD6D15C7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4174" y="1122363"/>
            <a:ext cx="7117083" cy="238760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FF00"/>
                </a:solidFill>
                <a:effectLst/>
                <a:latin typeface="Blackadder ITC" panose="04020505051007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Butterfly, Butterfly, What Do You See?</a:t>
            </a:r>
            <a:endParaRPr lang="en-US" sz="5400" b="1" dirty="0">
              <a:solidFill>
                <a:srgbClr val="FFFF00"/>
              </a:solidFill>
              <a:latin typeface="Blackadder ITC" panose="04020505051007020D02" pitchFamily="82" charset="0"/>
              <a:ea typeface="Edwardian Script ITC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B94C9A-B233-5042-A828-D48482EA27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Garden theme - by </a:t>
            </a:r>
            <a:r>
              <a:rPr lang="en-US" dirty="0" err="1"/>
              <a:t>Kruppavathy</a:t>
            </a:r>
            <a:r>
              <a:rPr lang="en-US"/>
              <a:t> K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4A2E9E6-4812-C14F-8575-9E21D769C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257" y="128592"/>
            <a:ext cx="1933575" cy="2371725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824AEA64-A81D-664C-BF53-EEDD60524B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108" y="4597133"/>
            <a:ext cx="2808823" cy="2165839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1ECCD00B-DA65-9246-95CF-606291069E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79" y="4702174"/>
            <a:ext cx="2209800" cy="2066925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B5E0B0D-1142-9540-9870-2073D04F53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471" y="4486271"/>
            <a:ext cx="3043239" cy="2286001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4B359C6C-78C8-5346-8B13-23993461E0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5" y="84366"/>
            <a:ext cx="2869870" cy="27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0290-54BC-D64D-B9AF-C7F1C997E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Butterfly </a:t>
            </a:r>
            <a:r>
              <a:rPr lang="en-US" dirty="0" err="1"/>
              <a:t>butterfly</a:t>
            </a:r>
            <a:r>
              <a:rPr lang="en-US" dirty="0"/>
              <a:t> what do you see?</a:t>
            </a:r>
            <a:br>
              <a:rPr lang="en-US" dirty="0"/>
            </a:br>
            <a:r>
              <a:rPr lang="en-US" dirty="0"/>
              <a:t>I see a brown snail crawling on a log.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2174F1A-CF55-9348-A529-CFE3BA6C9C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068" y="1924587"/>
            <a:ext cx="4317283" cy="4568288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3FDCED9D-F375-8C4B-959C-E8867A060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25" y="2691536"/>
            <a:ext cx="4849275" cy="322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20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F7325-AAE8-2843-AE02-B3DD67DB3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Brown snail brown snail what do you see?</a:t>
            </a:r>
            <a:br>
              <a:rPr lang="en-US" dirty="0"/>
            </a:br>
            <a:r>
              <a:rPr lang="en-US" dirty="0"/>
              <a:t>I see a red ladybug creeping on a leaf.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DD2370C-1827-EB40-B091-178147F54A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06" y="2632899"/>
            <a:ext cx="4950897" cy="3300598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9C9B0887-FD70-9D4E-9ED0-28755B3BF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784" y="2754826"/>
            <a:ext cx="5312354" cy="35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3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37565-ACDF-4941-9FB8-4233217C8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ladybug, red ladybug what do you see?</a:t>
            </a:r>
            <a:br>
              <a:rPr lang="en-US" dirty="0"/>
            </a:br>
            <a:r>
              <a:rPr lang="en-US" dirty="0"/>
              <a:t>I see a green frog jumping in a pond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4EC8C7-AE14-BE46-A951-455DC84595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33" y="1902095"/>
            <a:ext cx="5693230" cy="3795487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1D8E560-9B52-4D42-ABE1-49B1BC32C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663" y="1853017"/>
            <a:ext cx="5954982" cy="389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22000-5E0E-A047-A003-9BB99D7C7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Green frog, green frog what do you see?</a:t>
            </a:r>
            <a:br>
              <a:rPr lang="en-US" dirty="0"/>
            </a:br>
            <a:r>
              <a:rPr lang="en-US" dirty="0"/>
              <a:t>I see a pink lotus looking at the sun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CDD668F-3C4F-E74F-9BCC-D792547DC8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93" y="2021330"/>
            <a:ext cx="5438624" cy="3569969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AB1D1E54-B259-6C4A-87DB-F73FED852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18650" y="1841663"/>
            <a:ext cx="2924856" cy="416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8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314C5-A845-AC40-B47D-2A0CDE996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Lotus, lotus what do you see?</a:t>
            </a:r>
            <a:br>
              <a:rPr lang="en-US" dirty="0"/>
            </a:br>
            <a:r>
              <a:rPr lang="en-US" dirty="0"/>
              <a:t>I see a yellow sun shining at me.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E326A7F-0ABD-7744-A27F-D251E24DDF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31" y="1998807"/>
            <a:ext cx="5409969" cy="4063827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29A0FC0D-8FCC-AE46-B075-F8C47E6C2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511" y="1939430"/>
            <a:ext cx="4123204" cy="412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0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5CAB4-E142-BD44-B2A3-807BF4DE5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Yellow sun, yellow sun what do you see?</a:t>
            </a:r>
            <a:br>
              <a:rPr lang="en-US" dirty="0"/>
            </a:br>
            <a:r>
              <a:rPr lang="en-US" dirty="0"/>
              <a:t>I see a purple flower blooming on a plant.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2DE37A5-DDBD-6446-9F78-9E0C1010B1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75" y="1998807"/>
            <a:ext cx="4377342" cy="4351338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6A8C1D61-6AA3-B848-9567-9350F37F5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00" y="1998807"/>
            <a:ext cx="560070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2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EDD30-7CE9-AB42-9C99-2A6A2F3CD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Purple flower, purple flower what do you see?</a:t>
            </a:r>
            <a:br>
              <a:rPr lang="en-US" dirty="0"/>
            </a:br>
            <a:r>
              <a:rPr lang="en-US" dirty="0"/>
              <a:t>I see a tall tree standing straight in the garden.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D24D1C5-57BB-2C4E-B47E-09A24C266B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99" y="2353552"/>
            <a:ext cx="5066311" cy="4139323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AAD8D9D-C64D-D440-B287-C2EE3AFB5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171" y="1724223"/>
            <a:ext cx="3066763" cy="499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60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A1112-B20A-E34C-BA5B-CEF9BEB5C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Tall tree, tall tree what do you see?</a:t>
            </a:r>
            <a:br>
              <a:rPr lang="en-US" dirty="0"/>
            </a:br>
            <a:r>
              <a:rPr lang="en-US" dirty="0"/>
              <a:t>I see the honey bees buzzing in the hive.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00B6D7E-536B-254E-9F1A-E548AD512E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998" y="1690688"/>
            <a:ext cx="3120547" cy="5078850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056D77A-7989-984A-A85E-549CDEB46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601" y="1944113"/>
            <a:ext cx="54102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6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66E25-0968-3B4E-A21D-F73F866BA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Honey bee honey bee what do you see?</a:t>
            </a:r>
            <a:br>
              <a:rPr lang="en-US" dirty="0"/>
            </a:br>
            <a:r>
              <a:rPr lang="en-US" dirty="0"/>
              <a:t>I see a little bird flying high in the sky.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F513EB8-C978-EA45-9193-F4DA2A5C0F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35" y="2011177"/>
            <a:ext cx="4356082" cy="3597881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906E8CF9-7C26-6441-B310-3A86B6B4F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894" y="1857367"/>
            <a:ext cx="5813087" cy="387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5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2F702-A6F6-CC46-AED4-FA5CFB137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Little bird little bird what do you see?</a:t>
            </a:r>
            <a:br>
              <a:rPr lang="en-US" dirty="0"/>
            </a:br>
            <a:r>
              <a:rPr lang="en-US" dirty="0"/>
              <a:t>I see the little children smiling at me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0A9B6E2-9FB7-DF44-9E1D-A770D1914E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44" y="1690688"/>
            <a:ext cx="6890162" cy="4593441"/>
          </a:xfrm>
        </p:spPr>
      </p:pic>
      <p:pic>
        <p:nvPicPr>
          <p:cNvPr id="7" name="Graphic 6" descr="Smiling face with solid fill">
            <a:extLst>
              <a:ext uri="{FF2B5EF4-FFF2-40B4-BE49-F238E27FC236}">
                <a16:creationId xmlns:a16="http://schemas.microsoft.com/office/drawing/2014/main" id="{D92CCE05-B043-5408-C917-8F478286D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96450" y="7762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0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</Words>
  <Application>Microsoft Office PowerPoint</Application>
  <PresentationFormat>Widescreen</PresentationFormat>
  <Paragraphs>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Blackadder ITC</vt:lpstr>
      <vt:lpstr>Calibri</vt:lpstr>
      <vt:lpstr>Calibri Light</vt:lpstr>
      <vt:lpstr>Office Theme</vt:lpstr>
      <vt:lpstr>Butterfly, Butterfly, What Do You See?</vt:lpstr>
      <vt:lpstr>Butterfly butterfly what do you see? I see a brown snail crawling on a log.</vt:lpstr>
      <vt:lpstr>Brown snail brown snail what do you see? I see a red ladybug creeping on a leaf.</vt:lpstr>
      <vt:lpstr>Red ladybug, red ladybug what do you see? I see a green frog jumping in a pond</vt:lpstr>
      <vt:lpstr>Green frog, green frog what do you see? I see a pink lotus looking at the sun</vt:lpstr>
      <vt:lpstr>Lotus, lotus what do you see? I see a yellow sun shining at me.</vt:lpstr>
      <vt:lpstr>Yellow sun, yellow sun what do you see? I see a purple flower blooming on a plant.</vt:lpstr>
      <vt:lpstr>Purple flower, purple flower what do you see? I see a tall tree standing straight in the garden.</vt:lpstr>
      <vt:lpstr>Tall tree, tall tree what do you see? I see the honey bees buzzing in the hive.</vt:lpstr>
      <vt:lpstr>Honey bee honey bee what do you see? I see a little bird flying high in the sky.</vt:lpstr>
      <vt:lpstr>Little bird little bird what do you see? I see the little children smiling at me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Garden</dc:title>
  <dc:creator>Krupa K</dc:creator>
  <cp:lastModifiedBy>Krupa K</cp:lastModifiedBy>
  <cp:revision>7</cp:revision>
  <dcterms:created xsi:type="dcterms:W3CDTF">2020-11-02T03:35:58Z</dcterms:created>
  <dcterms:modified xsi:type="dcterms:W3CDTF">2024-05-23T03:45:41Z</dcterms:modified>
</cp:coreProperties>
</file>